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92" r:id="rId7"/>
    <p:sldId id="270" r:id="rId8"/>
    <p:sldId id="262" r:id="rId9"/>
    <p:sldId id="275" r:id="rId10"/>
    <p:sldId id="286" r:id="rId11"/>
    <p:sldId id="280" r:id="rId12"/>
    <p:sldId id="287" r:id="rId13"/>
    <p:sldId id="283" r:id="rId14"/>
    <p:sldId id="288" r:id="rId15"/>
    <p:sldId id="289" r:id="rId16"/>
    <p:sldId id="294" r:id="rId17"/>
    <p:sldId id="293" r:id="rId18"/>
    <p:sldId id="290" r:id="rId19"/>
    <p:sldId id="291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4" autoAdjust="0"/>
    <p:restoredTop sz="84898" autoAdjust="0"/>
  </p:normalViewPr>
  <p:slideViewPr>
    <p:cSldViewPr snapToGrid="0" snapToObjects="1">
      <p:cViewPr varScale="1">
        <p:scale>
          <a:sx n="108" d="100"/>
          <a:sy n="108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Maps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28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14A446B-F84D-A946-807D-CE59CED2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00" y="12220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6065E-2132-614E-B2FD-DB145AD985A0}"/>
              </a:ext>
            </a:extLst>
          </p:cNvPr>
          <p:cNvSpPr txBox="1"/>
          <p:nvPr/>
        </p:nvSpPr>
        <p:spPr>
          <a:xfrm>
            <a:off x="320634" y="188110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A978B-154A-FB4F-8DD7-42C0CE0A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E545D-097E-5444-BF79-889FC47C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Github</a:t>
            </a:r>
            <a:r>
              <a:rPr lang="en-US" dirty="0"/>
              <a:t> Repo?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38E32-DE83-BE48-9CC7-BFBE9BC3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31" y="954350"/>
            <a:ext cx="8792358" cy="55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8522F-B9AE-7A47-8942-9168A309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2715C-E4EF-C34E-87BF-738AE0E9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on GitHub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1062BA-5462-5B4A-8564-4C475FFE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8" y="959596"/>
            <a:ext cx="9974846" cy="5498146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B80F4AC5-A545-6245-B2AD-A84E3DBC6AF6}"/>
              </a:ext>
            </a:extLst>
          </p:cNvPr>
          <p:cNvSpPr/>
          <p:nvPr/>
        </p:nvSpPr>
        <p:spPr>
          <a:xfrm>
            <a:off x="6768935" y="5973288"/>
            <a:ext cx="475013" cy="35626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93C20B0-5DB1-7646-8E59-A6145591F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0345" y="948295"/>
            <a:ext cx="8479302" cy="553137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DDC78-6613-814E-AFAC-8F08B61D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800BD-EB02-664E-B42B-D463423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Gitter</a:t>
            </a:r>
            <a:r>
              <a:rPr lang="en-US" dirty="0"/>
              <a:t>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8A363-1A0C-F24E-9760-8A3D21D5ED16}"/>
              </a:ext>
            </a:extLst>
          </p:cNvPr>
          <p:cNvSpPr txBox="1"/>
          <p:nvPr/>
        </p:nvSpPr>
        <p:spPr>
          <a:xfrm>
            <a:off x="2796479" y="6110341"/>
            <a:ext cx="580703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gitter.im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opengeospatial</a:t>
            </a:r>
            <a:r>
              <a:rPr lang="en-US" dirty="0">
                <a:solidFill>
                  <a:schemeClr val="bg1"/>
                </a:solidFill>
              </a:rPr>
              <a:t>/OGC-API-Sprint-July-2020</a:t>
            </a:r>
          </a:p>
        </p:txBody>
      </p:sp>
    </p:spTree>
    <p:extLst>
      <p:ext uri="{BB962C8B-B14F-4D97-AF65-F5344CB8AC3E}">
        <p14:creationId xmlns:p14="http://schemas.microsoft.com/office/powerpoint/2010/main" val="117758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8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31223" cy="52379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OGC API - Maps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Objectives of the OGC API – Maps Sprint</a:t>
            </a:r>
          </a:p>
          <a:p>
            <a:pPr lvl="1"/>
            <a:r>
              <a:rPr lang="en-US" dirty="0"/>
              <a:t>Develop prototype implementations of OGC API – Maps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Welcome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0717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Ordnance Survey, such as OS Open </a:t>
            </a:r>
            <a:r>
              <a:rPr lang="en-US" dirty="0" err="1"/>
              <a:t>ZoomStack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516</Words>
  <Application>Microsoft Macintosh PowerPoint</Application>
  <PresentationFormat>Widescreen</PresentationFormat>
  <Paragraphs>97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Sponsor’s Welcome Remarks</vt:lpstr>
      <vt:lpstr>Motivation</vt:lpstr>
      <vt:lpstr>Ways of Working</vt:lpstr>
      <vt:lpstr>Logistics</vt:lpstr>
      <vt:lpstr>Sprint Cycle</vt:lpstr>
      <vt:lpstr>What’s on the Github Repo?</vt:lpstr>
      <vt:lpstr>Issues on GitHub</vt:lpstr>
      <vt:lpstr>Gitter Channel</vt:lpstr>
      <vt:lpstr>Sprint Schedule: July 28th, 2020</vt:lpstr>
      <vt:lpstr>Sprint Schedule: July 29th, 2020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200</cp:revision>
  <dcterms:created xsi:type="dcterms:W3CDTF">2020-04-17T22:01:33Z</dcterms:created>
  <dcterms:modified xsi:type="dcterms:W3CDTF">2020-07-27T10:48:17Z</dcterms:modified>
</cp:coreProperties>
</file>